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6" r:id="rId2"/>
    <p:sldId id="287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300" r:id="rId13"/>
    <p:sldId id="298" r:id="rId14"/>
    <p:sldId id="299" r:id="rId15"/>
    <p:sldId id="301" r:id="rId16"/>
    <p:sldId id="302" r:id="rId1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6CA6AB"/>
    <a:srgbClr val="FF3F3F"/>
    <a:srgbClr val="934BC9"/>
    <a:srgbClr val="90FF6D"/>
    <a:srgbClr val="FF1D1D"/>
    <a:srgbClr val="FF37CB"/>
    <a:srgbClr val="EDAA73"/>
    <a:srgbClr val="FCA29C"/>
    <a:srgbClr val="16A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1463" y="644325"/>
            <a:ext cx="5036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Bulldozer 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AF1B35-377A-E55B-D973-12679839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418" r="93262">
                        <a14:foregroundMark x1="51465" y1="67383" x2="80273" y2="54004"/>
                        <a14:foregroundMark x1="80273" y1="54004" x2="86621" y2="52539"/>
                        <a14:foregroundMark x1="86621" y1="52539" x2="92871" y2="55957"/>
                        <a14:foregroundMark x1="92871" y1="55957" x2="84668" y2="65723"/>
                        <a14:foregroundMark x1="84668" y1="65723" x2="73340" y2="70410"/>
                        <a14:foregroundMark x1="73340" y1="70410" x2="71387" y2="70410"/>
                        <a14:foregroundMark x1="93359" y1="60645" x2="92676" y2="53613"/>
                        <a14:foregroundMark x1="92676" y1="53613" x2="92480" y2="53418"/>
                        <a14:foregroundMark x1="66797" y1="10156" x2="58594" y2="10938"/>
                        <a14:foregroundMark x1="58594" y1="10938" x2="57031" y2="12598"/>
                        <a14:foregroundMark x1="4199" y1="71582" x2="8984" y2="66211"/>
                        <a14:foregroundMark x1="8984" y1="66211" x2="7813" y2="56738"/>
                        <a14:foregroundMark x1="7813" y1="56738" x2="12598" y2="54395"/>
                        <a14:foregroundMark x1="3418" y1="72363" x2="6152" y2="71191"/>
                        <a14:backgroundMark x1="95898" y1="65234" x2="91797" y2="70215"/>
                        <a14:backgroundMark x1="91797" y1="70215" x2="84668" y2="74902"/>
                        <a14:backgroundMark x1="84668" y1="74902" x2="88965" y2="69824"/>
                        <a14:backgroundMark x1="88965" y1="69824" x2="92285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51" y="1890793"/>
            <a:ext cx="3678870" cy="3678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0451D0-0C85-E1F4-4965-82352DE14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418" r="93262">
                        <a14:foregroundMark x1="51465" y1="67383" x2="80273" y2="54004"/>
                        <a14:foregroundMark x1="80273" y1="54004" x2="86621" y2="52539"/>
                        <a14:foregroundMark x1="86621" y1="52539" x2="92871" y2="55957"/>
                        <a14:foregroundMark x1="92871" y1="55957" x2="84668" y2="65723"/>
                        <a14:foregroundMark x1="84668" y1="65723" x2="73340" y2="70410"/>
                        <a14:foregroundMark x1="73340" y1="70410" x2="71387" y2="70410"/>
                        <a14:foregroundMark x1="93359" y1="60645" x2="92676" y2="53613"/>
                        <a14:foregroundMark x1="92676" y1="53613" x2="92480" y2="53418"/>
                        <a14:foregroundMark x1="66797" y1="10156" x2="58594" y2="10938"/>
                        <a14:foregroundMark x1="58594" y1="10938" x2="57031" y2="12598"/>
                        <a14:foregroundMark x1="4199" y1="71582" x2="8984" y2="66211"/>
                        <a14:foregroundMark x1="8984" y1="66211" x2="7813" y2="56738"/>
                        <a14:foregroundMark x1="7813" y1="56738" x2="12598" y2="54395"/>
                        <a14:foregroundMark x1="3418" y1="72363" x2="6152" y2="71191"/>
                        <a14:backgroundMark x1="95898" y1="65234" x2="91797" y2="70215"/>
                        <a14:backgroundMark x1="91797" y1="70215" x2="84668" y2="74902"/>
                        <a14:backgroundMark x1="84668" y1="74902" x2="88965" y2="69824"/>
                        <a14:backgroundMark x1="88965" y1="69824" x2="92285" y2="6796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632287"/>
            <a:ext cx="6666509" cy="6666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EF0B32-F58E-ED94-A378-DC165B6CF882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27F5E0DA-D3F6-93B4-D8AC-B0D031BE2917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8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13282" y="920918"/>
            <a:ext cx="2532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Moto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92E72A-6D74-848E-2EC1-619A05AB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301" r="91016">
                        <a14:foregroundMark x1="9375" y1="64941" x2="9766" y2="56348"/>
                        <a14:foregroundMark x1="9766" y1="56348" x2="9766" y2="56348"/>
                        <a14:foregroundMark x1="89648" y1="65332" x2="89355" y2="59180"/>
                        <a14:foregroundMark x1="90430" y1="61035" x2="87402" y2="66113"/>
                        <a14:foregroundMark x1="8691" y1="75879" x2="8691" y2="75879"/>
                        <a14:foregroundMark x1="91016" y1="75781" x2="91016" y2="75781"/>
                        <a14:foregroundMark x1="8496" y1="63086" x2="8301" y2="60645"/>
                        <a14:foregroundMark x1="91016" y1="63574" x2="90723" y2="59766"/>
                        <a14:backgroundMark x1="61328" y1="79004" x2="42578" y2="77539"/>
                        <a14:backgroundMark x1="51270" y1="50977" x2="51270" y2="50977"/>
                        <a14:backgroundMark x1="51074" y1="44727" x2="51074" y2="44727"/>
                        <a14:backgroundMark x1="50879" y1="50000" x2="50879" y2="50000"/>
                        <a14:backgroundMark x1="73145" y1="48047" x2="73145" y2="48047"/>
                        <a14:backgroundMark x1="80762" y1="47949" x2="80762" y2="47949"/>
                        <a14:backgroundMark x1="36523" y1="52246" x2="32324" y2="46582"/>
                        <a14:backgroundMark x1="41211" y1="49219" x2="40332" y2="46289"/>
                        <a14:backgroundMark x1="34668" y1="34277" x2="34668" y2="34277"/>
                        <a14:backgroundMark x1="43164" y1="54102" x2="43164" y2="54102"/>
                        <a14:backgroundMark x1="80078" y1="47949" x2="80078" y2="47949"/>
                        <a14:backgroundMark x1="32031" y1="25977" x2="32520" y2="23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55" y="1632694"/>
            <a:ext cx="4114800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BAA598-EBFB-7B31-F1E1-3D8160707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301" r="91016">
                        <a14:foregroundMark x1="9375" y1="64941" x2="9766" y2="56348"/>
                        <a14:foregroundMark x1="9766" y1="56348" x2="9766" y2="56348"/>
                        <a14:foregroundMark x1="89648" y1="65332" x2="89355" y2="59180"/>
                        <a14:foregroundMark x1="90430" y1="61035" x2="87402" y2="66113"/>
                        <a14:foregroundMark x1="8691" y1="75879" x2="8691" y2="75879"/>
                        <a14:foregroundMark x1="91016" y1="75781" x2="91016" y2="75781"/>
                        <a14:foregroundMark x1="8496" y1="63086" x2="8301" y2="60645"/>
                        <a14:foregroundMark x1="91016" y1="63574" x2="90723" y2="59766"/>
                        <a14:backgroundMark x1="61328" y1="79004" x2="42578" y2="77539"/>
                        <a14:backgroundMark x1="51270" y1="50977" x2="51270" y2="50977"/>
                        <a14:backgroundMark x1="51074" y1="44727" x2="51074" y2="44727"/>
                        <a14:backgroundMark x1="50879" y1="50000" x2="50879" y2="50000"/>
                        <a14:backgroundMark x1="73145" y1="48047" x2="73145" y2="48047"/>
                        <a14:backgroundMark x1="80762" y1="47949" x2="80762" y2="47949"/>
                        <a14:backgroundMark x1="36523" y1="52246" x2="32324" y2="46582"/>
                        <a14:backgroundMark x1="41211" y1="49219" x2="40332" y2="46289"/>
                        <a14:backgroundMark x1="34668" y1="34277" x2="34668" y2="34277"/>
                        <a14:backgroundMark x1="43164" y1="54102" x2="43164" y2="54102"/>
                        <a14:backgroundMark x1="80078" y1="47949" x2="80078" y2="47949"/>
                        <a14:backgroundMark x1="32031" y1="25977" x2="32520" y2="2392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299350"/>
            <a:ext cx="6489210" cy="6489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E3D987-BFD3-59C1-A9D7-5C39D30CA432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81677A4-9D8F-9CC8-1BC9-41B79C99E42B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8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69702" y="693569"/>
            <a:ext cx="5036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Dirigeable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5BEC5-0E74-9DA0-F834-CEDF1665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727">
                        <a14:foregroundMark x1="10059" y1="62988" x2="7031" y2="53711"/>
                        <a14:foregroundMark x1="7031" y1="53711" x2="10352" y2="45996"/>
                        <a14:foregroundMark x1="10352" y1="45996" x2="10449" y2="45898"/>
                        <a14:foregroundMark x1="34375" y1="67188" x2="61914" y2="58691"/>
                        <a14:foregroundMark x1="61914" y1="58691" x2="62305" y2="58398"/>
                        <a14:foregroundMark x1="90137" y1="31543" x2="94727" y2="33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41" y="1429155"/>
            <a:ext cx="4029559" cy="4029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09EC2-9266-5D69-A5F1-9AE674FEB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727">
                        <a14:foregroundMark x1="10059" y1="62988" x2="7031" y2="53711"/>
                        <a14:foregroundMark x1="7031" y1="53711" x2="10352" y2="45996"/>
                        <a14:foregroundMark x1="10352" y1="45996" x2="10449" y2="45898"/>
                        <a14:foregroundMark x1="34375" y1="67188" x2="61914" y2="58691"/>
                        <a14:foregroundMark x1="61914" y1="58691" x2="62305" y2="58398"/>
                        <a14:foregroundMark x1="90137" y1="31543" x2="94727" y2="33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738"/>
            <a:ext cx="6555783" cy="6555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F19556-FD7A-B6E3-01E2-173EAD0FCC79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E7C3AB8-C536-A307-1D7A-C30B92F229DB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5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795135"/>
            <a:ext cx="5036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Carrosse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CB33E6F-A419-9A94-5A88-20DD92F4E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176" r="93945">
                        <a14:foregroundMark x1="10156" y1="77148" x2="8398" y2="69824"/>
                        <a14:foregroundMark x1="8398" y1="69824" x2="8594" y2="63672"/>
                        <a14:foregroundMark x1="6738" y1="42773" x2="8105" y2="43359"/>
                        <a14:foregroundMark x1="5273" y1="34766" x2="5273" y2="35840"/>
                        <a14:foregroundMark x1="90820" y1="29492" x2="90430" y2="32324"/>
                        <a14:foregroundMark x1="91504" y1="57715" x2="92676" y2="64063"/>
                        <a14:foregroundMark x1="92676" y1="64063" x2="91309" y2="70215"/>
                        <a14:foregroundMark x1="91309" y1="70215" x2="90430" y2="70801"/>
                        <a14:foregroundMark x1="93945" y1="83301" x2="93945" y2="83301"/>
                        <a14:backgroundMark x1="77734" y1="87012" x2="32910" y2="85938"/>
                        <a14:backgroundMark x1="16309" y1="85156" x2="23242" y2="85156"/>
                        <a14:backgroundMark x1="23242" y1="85156" x2="25977" y2="84570"/>
                        <a14:backgroundMark x1="21875" y1="84570" x2="16504" y2="84961"/>
                        <a14:backgroundMark x1="85547" y1="84961" x2="78125" y2="84766"/>
                        <a14:backgroundMark x1="25293" y1="65332" x2="25293" y2="65332"/>
                        <a14:backgroundMark x1="21094" y1="60156" x2="21094" y2="60156"/>
                        <a14:backgroundMark x1="16699" y1="60156" x2="16699" y2="60156"/>
                        <a14:backgroundMark x1="16895" y1="64258" x2="16895" y2="64258"/>
                        <a14:backgroundMark x1="20801" y1="64453" x2="20801" y2="64453"/>
                        <a14:backgroundMark x1="32324" y1="64844" x2="32324" y2="64844"/>
                        <a14:backgroundMark x1="48926" y1="71191" x2="48926" y2="71191"/>
                        <a14:backgroundMark x1="48730" y1="66699" x2="48730" y2="66699"/>
                        <a14:backgroundMark x1="56055" y1="66504" x2="56055" y2="66504"/>
                        <a14:backgroundMark x1="69629" y1="66211" x2="69629" y2="66211"/>
                        <a14:backgroundMark x1="70996" y1="69629" x2="70996" y2="69629"/>
                        <a14:backgroundMark x1="38281" y1="65918" x2="38281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65" y="1871420"/>
            <a:ext cx="4029559" cy="4029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7FE5C2-E4DF-6794-B38A-93048D1F3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176" r="93945">
                        <a14:foregroundMark x1="10156" y1="77148" x2="8398" y2="69824"/>
                        <a14:foregroundMark x1="8398" y1="69824" x2="8594" y2="63672"/>
                        <a14:foregroundMark x1="6738" y1="42773" x2="8105" y2="43359"/>
                        <a14:foregroundMark x1="5273" y1="34766" x2="5273" y2="35840"/>
                        <a14:foregroundMark x1="90820" y1="29492" x2="90430" y2="32324"/>
                        <a14:foregroundMark x1="91504" y1="57715" x2="92676" y2="64063"/>
                        <a14:foregroundMark x1="92676" y1="64063" x2="91309" y2="70215"/>
                        <a14:foregroundMark x1="91309" y1="70215" x2="90430" y2="70801"/>
                        <a14:foregroundMark x1="93945" y1="83301" x2="93945" y2="83301"/>
                        <a14:backgroundMark x1="77734" y1="87012" x2="32910" y2="85938"/>
                        <a14:backgroundMark x1="16309" y1="85156" x2="23242" y2="85156"/>
                        <a14:backgroundMark x1="23242" y1="85156" x2="25977" y2="84570"/>
                        <a14:backgroundMark x1="21875" y1="84570" x2="16504" y2="84961"/>
                        <a14:backgroundMark x1="85547" y1="84961" x2="78125" y2="84766"/>
                        <a14:backgroundMark x1="25293" y1="65332" x2="25293" y2="65332"/>
                        <a14:backgroundMark x1="21094" y1="60156" x2="21094" y2="60156"/>
                        <a14:backgroundMark x1="16699" y1="60156" x2="16699" y2="60156"/>
                        <a14:backgroundMark x1="16895" y1="64258" x2="16895" y2="64258"/>
                        <a14:backgroundMark x1="20801" y1="64453" x2="20801" y2="64453"/>
                        <a14:backgroundMark x1="32324" y1="64844" x2="32324" y2="64844"/>
                        <a14:backgroundMark x1="48926" y1="71191" x2="48926" y2="71191"/>
                        <a14:backgroundMark x1="48730" y1="66699" x2="48730" y2="66699"/>
                        <a14:backgroundMark x1="56055" y1="66504" x2="56055" y2="66504"/>
                        <a14:backgroundMark x1="69629" y1="66211" x2="69629" y2="66211"/>
                        <a14:backgroundMark x1="70996" y1="69629" x2="70996" y2="69629"/>
                        <a14:backgroundMark x1="38281" y1="65918" x2="38281" y2="6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413000"/>
            <a:ext cx="5657846" cy="5657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B607C1-EEA4-881D-8FCE-2AC704B4C272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85A22C7-4350-1102-240E-714316819ED4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74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949731"/>
            <a:ext cx="5036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Traîneau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1F25F-F34E-0B34-3BED-C85A225F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641" r="90625">
                        <a14:foregroundMark x1="12402" y1="57910" x2="6641" y2="62012"/>
                        <a14:foregroundMark x1="6641" y1="62012" x2="7324" y2="63477"/>
                        <a14:foregroundMark x1="90625" y1="53809" x2="89160" y2="53809"/>
                        <a14:backgroundMark x1="40234" y1="68555" x2="33789" y2="63867"/>
                        <a14:backgroundMark x1="33789" y1="63867" x2="24316" y2="68359"/>
                        <a14:backgroundMark x1="24316" y1="68359" x2="18164" y2="77539"/>
                        <a14:backgroundMark x1="68750" y1="58594" x2="51563" y2="67578"/>
                        <a14:backgroundMark x1="76074" y1="55078" x2="78711" y2="51563"/>
                        <a14:backgroundMark x1="90234" y1="57910" x2="64648" y2="78418"/>
                        <a14:backgroundMark x1="64648" y1="78418" x2="36523" y2="8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20" y="1943100"/>
            <a:ext cx="3886200" cy="388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539890-8E8D-0DE8-2754-9FED6863D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641" r="90625">
                        <a14:foregroundMark x1="12402" y1="57910" x2="6641" y2="62012"/>
                        <a14:foregroundMark x1="6641" y1="62012" x2="7324" y2="63477"/>
                        <a14:foregroundMark x1="90625" y1="53809" x2="89160" y2="53809"/>
                        <a14:backgroundMark x1="40234" y1="68555" x2="33789" y2="63867"/>
                        <a14:backgroundMark x1="33789" y1="63867" x2="24316" y2="68359"/>
                        <a14:backgroundMark x1="24316" y1="68359" x2="18164" y2="77539"/>
                        <a14:backgroundMark x1="68750" y1="58594" x2="51563" y2="67578"/>
                        <a14:backgroundMark x1="76074" y1="55078" x2="78711" y2="51563"/>
                        <a14:backgroundMark x1="90234" y1="57910" x2="64648" y2="78418"/>
                        <a14:backgroundMark x1="64648" y1="78418" x2="36523" y2="8925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6" y="2360179"/>
            <a:ext cx="6192854" cy="6192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37DDB-A897-E8B4-FFB4-74C007FA0181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D3C2BB3-1EE6-27DB-0B7E-5921C7D1FF2B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9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43581" y="830304"/>
            <a:ext cx="6530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Téléphérique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ED3CF-E35D-987D-8D41-E1B33A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38" b="89941" l="9961" r="89941">
                        <a14:foregroundMark x1="82422" y1="6738" x2="68848" y2="10645"/>
                        <a14:backgroundMark x1="41406" y1="77637" x2="23242" y2="73438"/>
                        <a14:backgroundMark x1="23242" y1="73438" x2="18945" y2="50000"/>
                        <a14:backgroundMark x1="18945" y1="50000" x2="20313" y2="38086"/>
                        <a14:backgroundMark x1="20313" y1="38086" x2="23828" y2="32813"/>
                        <a14:backgroundMark x1="23828" y1="32813" x2="38770" y2="24805"/>
                        <a14:backgroundMark x1="38770" y1="24805" x2="46777" y2="23047"/>
                        <a14:backgroundMark x1="46777" y1="23047" x2="47754" y2="22070"/>
                        <a14:backgroundMark x1="61523" y1="23926" x2="74414" y2="28906"/>
                        <a14:backgroundMark x1="74414" y1="28906" x2="85059" y2="50293"/>
                        <a14:backgroundMark x1="85059" y1="50293" x2="82520" y2="66895"/>
                        <a14:backgroundMark x1="82520" y1="66895" x2="76270" y2="78027"/>
                        <a14:backgroundMark x1="76270" y1="78027" x2="71387" y2="73242"/>
                        <a14:backgroundMark x1="71387" y1="73242" x2="71289" y2="7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7" y="2084706"/>
            <a:ext cx="4437743" cy="4437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48A01-E7B7-CA3E-0D38-B42210447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38" b="89941" l="9961" r="89941">
                        <a14:foregroundMark x1="82422" y1="6738" x2="68848" y2="10645"/>
                        <a14:backgroundMark x1="41406" y1="77637" x2="23242" y2="73438"/>
                        <a14:backgroundMark x1="23242" y1="73438" x2="18945" y2="50000"/>
                        <a14:backgroundMark x1="18945" y1="50000" x2="20313" y2="38086"/>
                        <a14:backgroundMark x1="20313" y1="38086" x2="23828" y2="32813"/>
                        <a14:backgroundMark x1="23828" y1="32813" x2="38770" y2="24805"/>
                        <a14:backgroundMark x1="38770" y1="24805" x2="46777" y2="23047"/>
                        <a14:backgroundMark x1="46777" y1="23047" x2="47754" y2="22070"/>
                        <a14:backgroundMark x1="61523" y1="23926" x2="74414" y2="28906"/>
                        <a14:backgroundMark x1="74414" y1="28906" x2="85059" y2="50293"/>
                        <a14:backgroundMark x1="85059" y1="50293" x2="82520" y2="66895"/>
                        <a14:backgroundMark x1="82520" y1="66895" x2="76270" y2="78027"/>
                        <a14:backgroundMark x1="76270" y1="78027" x2="71387" y2="73242"/>
                        <a14:backgroundMark x1="71387" y1="73242" x2="71289" y2="7080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467" y="2270685"/>
            <a:ext cx="6931360" cy="6931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E39C2-3E45-01D4-CC20-B3E198CD639D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A52789F-4D55-153B-AAC4-3EB48B6EF700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795135"/>
            <a:ext cx="46828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Jet-ski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2" name="Picture 11" descr="A cartoon of a jet ski&#10;&#10;AI-generated content may be incorrect.">
            <a:extLst>
              <a:ext uri="{FF2B5EF4-FFF2-40B4-BE49-F238E27FC236}">
                <a16:creationId xmlns:a16="http://schemas.microsoft.com/office/drawing/2014/main" id="{24FEB33F-A224-D54C-72B2-62FF1E0A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1699">
                        <a14:foregroundMark x1="91504" y1="48926" x2="91699" y2="41602"/>
                        <a14:foregroundMark x1="11133" y1="57031" x2="10840" y2="54297"/>
                        <a14:foregroundMark x1="9961" y1="56738" x2="10352" y2="52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86" y="1726159"/>
            <a:ext cx="4198391" cy="4198391"/>
          </a:xfrm>
          <a:prstGeom prst="rect">
            <a:avLst/>
          </a:prstGeom>
        </p:spPr>
      </p:pic>
      <p:pic>
        <p:nvPicPr>
          <p:cNvPr id="4" name="Picture 3" descr="A cartoon of a jet ski&#10;&#10;AI-generated content may be incorrect.">
            <a:extLst>
              <a:ext uri="{FF2B5EF4-FFF2-40B4-BE49-F238E27FC236}">
                <a16:creationId xmlns:a16="http://schemas.microsoft.com/office/drawing/2014/main" id="{F1F82BC5-6B29-E0BE-ABFB-5ADB347BA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1699">
                        <a14:foregroundMark x1="91504" y1="48926" x2="91699" y2="41602"/>
                        <a14:foregroundMark x1="9961" y1="56152" x2="10156" y2="5322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" y="2081269"/>
            <a:ext cx="6994827" cy="6994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D3F6E5-11EB-AA71-936B-9E5B1D0B053A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2D94DF44-A7DC-35E4-0569-587896BDFBF2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14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30121" y="886082"/>
            <a:ext cx="6028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Camionnette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36721-9FB3-A0C3-C325-F0F912C8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246" r="99512">
                        <a14:foregroundMark x1="8398" y1="70410" x2="5469" y2="45898"/>
                        <a14:foregroundMark x1="91211" y1="68945" x2="99023" y2="53418"/>
                        <a14:foregroundMark x1="99023" y1="53418" x2="95313" y2="46191"/>
                        <a14:foregroundMark x1="95313" y1="46191" x2="92676" y2="43652"/>
                        <a14:foregroundMark x1="98828" y1="49316" x2="99609" y2="53223"/>
                        <a14:foregroundMark x1="3711" y1="77246" x2="3711" y2="77246"/>
                        <a14:foregroundMark x1="2539" y1="61816" x2="5664" y2="61816"/>
                        <a14:foregroundMark x1="2246" y1="53516" x2="2734" y2="48633"/>
                        <a14:foregroundMark x1="99121" y1="61328" x2="99121" y2="61328"/>
                        <a14:backgroundMark x1="99609" y1="58105" x2="99609" y2="5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80" y="1749689"/>
            <a:ext cx="3729559" cy="3729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3F4E2-8F99-ABE9-51AC-ADE0A7124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246" r="99512">
                        <a14:foregroundMark x1="8398" y1="70410" x2="5469" y2="45898"/>
                        <a14:foregroundMark x1="91211" y1="68945" x2="99023" y2="53418"/>
                        <a14:foregroundMark x1="99023" y1="53418" x2="95313" y2="46191"/>
                        <a14:foregroundMark x1="95313" y1="46191" x2="92676" y2="43652"/>
                        <a14:foregroundMark x1="98828" y1="49316" x2="99609" y2="53223"/>
                        <a14:foregroundMark x1="3711" y1="77246" x2="3711" y2="77246"/>
                        <a14:foregroundMark x1="2539" y1="61816" x2="5664" y2="61816"/>
                        <a14:foregroundMark x1="2246" y1="53516" x2="2734" y2="48633"/>
                        <a14:foregroundMark x1="99121" y1="61328" x2="99121" y2="61328"/>
                        <a14:backgroundMark x1="99609" y1="58105" x2="99609" y2="5810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2" y="2546688"/>
            <a:ext cx="5865120" cy="5865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867323-FDD8-5E3B-A63E-5E18A88F8935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74D1569-660D-F9BB-9AB9-526BE81720D2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8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15764" y="181121"/>
            <a:ext cx="342169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Grue</a:t>
            </a: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988D0-7F55-5F86-C792-4FAF20C96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082" r="89844">
                        <a14:foregroundMark x1="67383" y1="9570" x2="59570" y2="8398"/>
                        <a14:foregroundMark x1="59570" y1="8398" x2="61035" y2="11816"/>
                        <a14:foregroundMark x1="65625" y1="8691" x2="58496" y2="8496"/>
                        <a14:foregroundMark x1="65820" y1="8887" x2="62598" y2="7910"/>
                        <a14:foregroundMark x1="63086" y1="7813" x2="61230" y2="7715"/>
                        <a14:foregroundMark x1="9082" y1="28711" x2="9082" y2="28711"/>
                        <a14:backgroundMark x1="64063" y1="45313" x2="64063" y2="45313"/>
                        <a14:backgroundMark x1="59473" y1="45898" x2="59473" y2="45898"/>
                        <a14:backgroundMark x1="59668" y1="37109" x2="59668" y2="37109"/>
                        <a14:backgroundMark x1="64258" y1="36719" x2="64258" y2="36719"/>
                        <a14:backgroundMark x1="65332" y1="47754" x2="65332" y2="47754"/>
                        <a14:backgroundMark x1="66504" y1="45508" x2="66504" y2="45508"/>
                        <a14:backgroundMark x1="66504" y1="37207" x2="66504" y2="37207"/>
                        <a14:backgroundMark x1="56934" y1="37207" x2="56934" y2="37207"/>
                        <a14:backgroundMark x1="57031" y1="45215" x2="57031" y2="45215"/>
                        <a14:backgroundMark x1="66602" y1="28906" x2="66602" y2="28906"/>
                        <a14:backgroundMark x1="65625" y1="26758" x2="65625" y2="26758"/>
                        <a14:backgroundMark x1="64063" y1="28223" x2="64063" y2="28223"/>
                        <a14:backgroundMark x1="59766" y1="29199" x2="59766" y2="29199"/>
                        <a14:backgroundMark x1="58398" y1="26074" x2="58398" y2="26074"/>
                        <a14:backgroundMark x1="57324" y1="28516" x2="57324" y2="28516"/>
                        <a14:backgroundMark x1="72461" y1="13281" x2="71191" y2="13086"/>
                        <a14:backgroundMark x1="66211" y1="14063" x2="65918" y2="1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2" y="1685440"/>
            <a:ext cx="4401519" cy="4401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FF846A-B0CB-EB9F-7531-8943781AE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082" r="89844">
                        <a14:foregroundMark x1="67383" y1="9570" x2="59570" y2="8398"/>
                        <a14:foregroundMark x1="59570" y1="8398" x2="61035" y2="11816"/>
                        <a14:foregroundMark x1="65625" y1="8691" x2="58496" y2="8496"/>
                        <a14:foregroundMark x1="65820" y1="8887" x2="62598" y2="7910"/>
                        <a14:foregroundMark x1="63086" y1="7813" x2="61230" y2="7715"/>
                        <a14:foregroundMark x1="9082" y1="28711" x2="9082" y2="28711"/>
                        <a14:backgroundMark x1="64063" y1="45313" x2="64063" y2="45313"/>
                        <a14:backgroundMark x1="59473" y1="45898" x2="59473" y2="45898"/>
                        <a14:backgroundMark x1="59668" y1="37109" x2="59668" y2="37109"/>
                        <a14:backgroundMark x1="64258" y1="36719" x2="64258" y2="36719"/>
                        <a14:backgroundMark x1="65332" y1="47754" x2="65332" y2="47754"/>
                        <a14:backgroundMark x1="66504" y1="45508" x2="66504" y2="45508"/>
                        <a14:backgroundMark x1="66504" y1="37207" x2="66504" y2="37207"/>
                        <a14:backgroundMark x1="56934" y1="37207" x2="56934" y2="37207"/>
                        <a14:backgroundMark x1="57031" y1="45215" x2="57031" y2="45215"/>
                        <a14:backgroundMark x1="66602" y1="28906" x2="66602" y2="28906"/>
                        <a14:backgroundMark x1="65625" y1="26758" x2="65625" y2="26758"/>
                        <a14:backgroundMark x1="64063" y1="28223" x2="64063" y2="28223"/>
                        <a14:backgroundMark x1="59766" y1="29199" x2="59766" y2="29199"/>
                        <a14:backgroundMark x1="58398" y1="26074" x2="58398" y2="26074"/>
                        <a14:backgroundMark x1="57324" y1="28516" x2="57324" y2="28516"/>
                        <a14:backgroundMark x1="72461" y1="13281" x2="71191" y2="13086"/>
                        <a14:backgroundMark x1="66211" y1="14063" x2="65918" y2="137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981" y="1429155"/>
            <a:ext cx="6751283" cy="67512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7F3689-9777-317E-F42C-304E286600BC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ABB86B0-4525-B552-2FBA-8FBE6EB887FA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18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67179" y="644325"/>
            <a:ext cx="3170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Fusée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8DDFB-02E6-C6F0-C3AC-22AD7004A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2480" l="9961" r="92188">
                        <a14:foregroundMark x1="21777" y1="90723" x2="66699" y2="88477"/>
                        <a14:foregroundMark x1="66699" y1="88477" x2="73828" y2="90723"/>
                        <a14:foregroundMark x1="73828" y1="90723" x2="83008" y2="90918"/>
                        <a14:foregroundMark x1="52441" y1="7422" x2="52246" y2="9570"/>
                        <a14:foregroundMark x1="92188" y1="92090" x2="92188" y2="92090"/>
                        <a14:foregroundMark x1="37500" y1="92480" x2="37500" y2="92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5" y="1863671"/>
            <a:ext cx="4045058" cy="4045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D23393-5873-97FA-DD89-AD02A9A43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2480" l="9961" r="92188">
                        <a14:foregroundMark x1="21777" y1="90723" x2="66699" y2="88477"/>
                        <a14:foregroundMark x1="66699" y1="88477" x2="73828" y2="90723"/>
                        <a14:foregroundMark x1="73828" y1="90723" x2="83008" y2="90918"/>
                        <a14:foregroundMark x1="52441" y1="7422" x2="52246" y2="9570"/>
                        <a14:foregroundMark x1="92188" y1="92090" x2="92188" y2="92090"/>
                        <a14:foregroundMark x1="37500" y1="92480" x2="37500" y2="9248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462" y="1224366"/>
            <a:ext cx="6714641" cy="67146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B431EE-4347-F437-016D-9D40CC804FD2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BAA248F-6111-D16B-177E-3ECBE916F5A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4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48913" y="980382"/>
            <a:ext cx="57094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Chariot </a:t>
            </a: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élévateur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F43BA-0EEE-099D-92DB-6FC35317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883" r="90625">
                        <a14:foregroundMark x1="5078" y1="86523" x2="7910" y2="84961"/>
                        <a14:foregroundMark x1="16211" y1="92480" x2="23828" y2="88574"/>
                        <a14:foregroundMark x1="90625" y1="72559" x2="90430" y2="68750"/>
                        <a14:backgroundMark x1="59570" y1="19531" x2="59570" y2="19531"/>
                        <a14:backgroundMark x1="64844" y1="14746" x2="64844" y2="14746"/>
                        <a14:backgroundMark x1="49707" y1="35254" x2="49707" y2="35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13" y="1694376"/>
            <a:ext cx="3967090" cy="3967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82938-6764-F633-E33B-D3CA0FF30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383" l="4883" r="90625">
                        <a14:foregroundMark x1="5078" y1="86523" x2="7910" y2="84961"/>
                        <a14:foregroundMark x1="16211" y1="92480" x2="23828" y2="88574"/>
                        <a14:foregroundMark x1="90625" y1="72559" x2="90430" y2="68750"/>
                        <a14:backgroundMark x1="59570" y1="19531" x2="59570" y2="19531"/>
                        <a14:backgroundMark x1="64844" y1="14746" x2="64844" y2="14746"/>
                        <a14:backgroundMark x1="49707" y1="35254" x2="49707" y2="3525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633"/>
            <a:ext cx="6867276" cy="6867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BC9C16-98D3-FF39-0E24-FD790A5568BD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7FC977D-3C8B-3292-6E76-2745A3432A7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4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33993" y="930557"/>
            <a:ext cx="54244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Excavatrice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4F2F260-2160-73C9-2466-E40D3B5CF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105" r="90625">
                        <a14:foregroundMark x1="10059" y1="25879" x2="9668" y2="21973"/>
                        <a14:foregroundMark x1="9082" y1="63379" x2="12207" y2="58789"/>
                        <a14:foregroundMark x1="49707" y1="74414" x2="57813" y2="66113"/>
                        <a14:foregroundMark x1="57813" y1="66113" x2="68066" y2="61426"/>
                        <a14:foregroundMark x1="50781" y1="68945" x2="52930" y2="68945"/>
                        <a14:foregroundMark x1="89258" y1="65430" x2="90332" y2="59180"/>
                        <a14:foregroundMark x1="90332" y1="59180" x2="88574" y2="57617"/>
                        <a14:foregroundMark x1="90625" y1="44824" x2="90625" y2="37891"/>
                        <a14:foregroundMark x1="90625" y1="37891" x2="90625" y2="37891"/>
                        <a14:foregroundMark x1="53711" y1="27734" x2="57520" y2="33496"/>
                        <a14:foregroundMark x1="43750" y1="54004" x2="29199" y2="63379"/>
                        <a14:foregroundMark x1="31348" y1="59863" x2="37988" y2="56055"/>
                        <a14:foregroundMark x1="8398" y1="73340" x2="8398" y2="73340"/>
                        <a14:foregroundMark x1="8105" y1="62305" x2="8105" y2="62305"/>
                        <a14:backgroundMark x1="44727" y1="82129" x2="38770" y2="84180"/>
                        <a14:backgroundMark x1="38770" y1="84180" x2="34375" y2="84180"/>
                        <a14:backgroundMark x1="43164" y1="74219" x2="42969" y2="69434"/>
                        <a14:backgroundMark x1="59863" y1="82910" x2="91797" y2="67578"/>
                        <a14:backgroundMark x1="36719" y1="70313" x2="36719" y2="70313"/>
                        <a14:backgroundMark x1="26367" y1="82227" x2="26367" y2="82227"/>
                        <a14:backgroundMark x1="37988" y1="43945" x2="38574" y2="39844"/>
                        <a14:backgroundMark x1="38867" y1="40430" x2="37305" y2="43750"/>
                        <a14:backgroundMark x1="37988" y1="44824" x2="37207" y2="44336"/>
                        <a14:backgroundMark x1="26074" y1="30859" x2="25195" y2="30664"/>
                        <a14:backgroundMark x1="16113" y1="47266" x2="16113" y2="4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10" y="1792544"/>
            <a:ext cx="4187311" cy="41873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7BA260-7D6B-6594-D29A-166464CD8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105" r="90625">
                        <a14:foregroundMark x1="10059" y1="25879" x2="9668" y2="21973"/>
                        <a14:foregroundMark x1="9082" y1="63379" x2="12207" y2="58789"/>
                        <a14:foregroundMark x1="49707" y1="74414" x2="57813" y2="66113"/>
                        <a14:foregroundMark x1="57813" y1="66113" x2="68066" y2="61426"/>
                        <a14:foregroundMark x1="50781" y1="68945" x2="52930" y2="68945"/>
                        <a14:foregroundMark x1="89258" y1="65430" x2="90332" y2="59180"/>
                        <a14:foregroundMark x1="90332" y1="59180" x2="88574" y2="57617"/>
                        <a14:foregroundMark x1="90625" y1="44824" x2="90625" y2="37891"/>
                        <a14:foregroundMark x1="90625" y1="37891" x2="90625" y2="37891"/>
                        <a14:foregroundMark x1="53711" y1="27734" x2="57520" y2="33496"/>
                        <a14:foregroundMark x1="43750" y1="54004" x2="29199" y2="63379"/>
                        <a14:foregroundMark x1="31348" y1="59863" x2="37988" y2="56055"/>
                        <a14:foregroundMark x1="8398" y1="73340" x2="8398" y2="73340"/>
                        <a14:foregroundMark x1="8105" y1="62305" x2="8105" y2="62305"/>
                        <a14:backgroundMark x1="44727" y1="82129" x2="38770" y2="84180"/>
                        <a14:backgroundMark x1="38770" y1="84180" x2="34375" y2="84180"/>
                        <a14:backgroundMark x1="43164" y1="74219" x2="42969" y2="69434"/>
                        <a14:backgroundMark x1="59863" y1="82910" x2="91797" y2="67578"/>
                        <a14:backgroundMark x1="36719" y1="70313" x2="36719" y2="70313"/>
                        <a14:backgroundMark x1="26367" y1="82227" x2="26367" y2="82227"/>
                        <a14:backgroundMark x1="37988" y1="43945" x2="38574" y2="39844"/>
                        <a14:backgroundMark x1="38867" y1="40430" x2="37305" y2="43750"/>
                        <a14:backgroundMark x1="37988" y1="44824" x2="37207" y2="44336"/>
                        <a14:backgroundMark x1="26074" y1="30859" x2="25195" y2="30664"/>
                        <a14:backgroundMark x1="16113" y1="47266" x2="16113" y2="4609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30" y="1949297"/>
            <a:ext cx="6564069" cy="6564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4D9593-969A-853F-4DF8-95A25E09C588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34972AE4-A943-C5D0-9A4A-7F58FF3E636E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49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56881" y="635524"/>
            <a:ext cx="4314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Tracteur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FFBB8C-A572-8EE1-5BA4-BC6F1C439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89844" l="98" r="98926">
                        <a14:foregroundMark x1="9668" y1="64648" x2="7031" y2="54492"/>
                        <a14:foregroundMark x1="7031" y1="54492" x2="10156" y2="45605"/>
                        <a14:foregroundMark x1="10156" y1="45605" x2="10449" y2="45313"/>
                        <a14:foregroundMark x1="14844" y1="54199" x2="16309" y2="44238"/>
                        <a14:foregroundMark x1="16309" y1="44238" x2="26953" y2="36523"/>
                        <a14:foregroundMark x1="26953" y1="36523" x2="29590" y2="41699"/>
                        <a14:foregroundMark x1="90430" y1="61426" x2="92188" y2="52051"/>
                        <a14:foregroundMark x1="92188" y1="52051" x2="90234" y2="42969"/>
                        <a14:foregroundMark x1="90234" y1="42969" x2="90039" y2="42871"/>
                        <a14:foregroundMark x1="90820" y1="35059" x2="93555" y2="36914"/>
                        <a14:foregroundMark x1="92969" y1="44043" x2="94922" y2="50781"/>
                        <a14:foregroundMark x1="94922" y1="50781" x2="91992" y2="57910"/>
                        <a14:foregroundMark x1="91992" y1="57910" x2="91211" y2="58594"/>
                        <a14:foregroundMark x1="93555" y1="50488" x2="89453" y2="41211"/>
                        <a14:foregroundMark x1="89453" y1="41211" x2="76563" y2="43750"/>
                        <a14:foregroundMark x1="76563" y1="43750" x2="68750" y2="52246"/>
                        <a14:foregroundMark x1="68750" y1="52246" x2="76660" y2="50391"/>
                        <a14:foregroundMark x1="76660" y1="50391" x2="84570" y2="45996"/>
                        <a14:foregroundMark x1="84570" y1="45996" x2="86230" y2="46875"/>
                        <a14:foregroundMark x1="86035" y1="44629" x2="79199" y2="46289"/>
                        <a14:foregroundMark x1="79199" y1="46289" x2="74414" y2="49023"/>
                        <a14:foregroundMark x1="76074" y1="39453" x2="84473" y2="38086"/>
                        <a14:foregroundMark x1="84473" y1="38086" x2="85059" y2="38086"/>
                        <a14:foregroundMark x1="85449" y1="38086" x2="92383" y2="46289"/>
                        <a14:foregroundMark x1="92383" y1="46289" x2="89648" y2="41113"/>
                        <a14:foregroundMark x1="70898" y1="48438" x2="74219" y2="41699"/>
                        <a14:foregroundMark x1="61133" y1="50879" x2="64746" y2="41309"/>
                        <a14:foregroundMark x1="64746" y1="41309" x2="73340" y2="31152"/>
                        <a14:foregroundMark x1="73340" y1="31152" x2="81543" y2="28809"/>
                        <a14:foregroundMark x1="81543" y1="28809" x2="84863" y2="29492"/>
                        <a14:foregroundMark x1="77051" y1="9570" x2="67969" y2="7813"/>
                        <a14:foregroundMark x1="67969" y1="7813" x2="61133" y2="3613"/>
                        <a14:foregroundMark x1="61133" y1="3613" x2="45996" y2="9766"/>
                        <a14:foregroundMark x1="45996" y1="9766" x2="54688" y2="15137"/>
                        <a14:foregroundMark x1="54688" y1="15137" x2="58301" y2="15137"/>
                        <a14:foregroundMark x1="40332" y1="7422" x2="61328" y2="3711"/>
                        <a14:foregroundMark x1="61328" y1="3711" x2="69434" y2="6543"/>
                        <a14:foregroundMark x1="39355" y1="27539" x2="39355" y2="14551"/>
                        <a14:foregroundMark x1="52539" y1="32715" x2="33008" y2="41016"/>
                        <a14:foregroundMark x1="33008" y1="41016" x2="46094" y2="34863"/>
                        <a14:foregroundMark x1="40527" y1="29102" x2="23047" y2="34961"/>
                        <a14:foregroundMark x1="23047" y1="34961" x2="28516" y2="27637"/>
                        <a14:foregroundMark x1="28516" y1="27637" x2="29004" y2="25098"/>
                        <a14:foregroundMark x1="32129" y1="37891" x2="36328" y2="36914"/>
                        <a14:foregroundMark x1="28809" y1="10938" x2="29492" y2="20996"/>
                        <a14:foregroundMark x1="29492" y1="20996" x2="29785" y2="21777"/>
                        <a14:foregroundMark x1="47559" y1="63574" x2="52637" y2="58984"/>
                        <a14:foregroundMark x1="52637" y1="58984" x2="54102" y2="59180"/>
                        <a14:foregroundMark x1="46289" y1="61621" x2="52148" y2="57617"/>
                        <a14:foregroundMark x1="52148" y1="57617" x2="56543" y2="58008"/>
                        <a14:foregroundMark x1="39941" y1="63379" x2="50293" y2="53711"/>
                        <a14:foregroundMark x1="50293" y1="53711" x2="57520" y2="52246"/>
                        <a14:foregroundMark x1="57520" y1="52246" x2="61328" y2="58789"/>
                        <a14:foregroundMark x1="51563" y1="50098" x2="44727" y2="48047"/>
                        <a14:foregroundMark x1="44727" y1="48047" x2="44336" y2="48047"/>
                        <a14:backgroundMark x1="68457" y1="88770" x2="95801" y2="63965"/>
                        <a14:backgroundMark x1="3613" y1="48828" x2="0" y2="50195"/>
                        <a14:backgroundMark x1="3906" y1="48438" x2="4980" y2="46484"/>
                        <a14:backgroundMark x1="4785" y1="47363" x2="3711" y2="48926"/>
                        <a14:backgroundMark x1="4492" y1="48242" x2="4980" y2="45996"/>
                        <a14:backgroundMark x1="96289" y1="49805" x2="99512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92" y="2125480"/>
            <a:ext cx="3595607" cy="3595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88D20-BA97-7766-D57C-10AF8725A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89844" l="98" r="98926">
                        <a14:foregroundMark x1="9668" y1="64648" x2="7031" y2="54492"/>
                        <a14:foregroundMark x1="7031" y1="54492" x2="10156" y2="45605"/>
                        <a14:foregroundMark x1="10156" y1="45605" x2="10449" y2="45313"/>
                        <a14:foregroundMark x1="14844" y1="54199" x2="16309" y2="44238"/>
                        <a14:foregroundMark x1="16309" y1="44238" x2="26953" y2="36523"/>
                        <a14:foregroundMark x1="26953" y1="36523" x2="29590" y2="41699"/>
                        <a14:foregroundMark x1="90430" y1="61426" x2="92188" y2="52051"/>
                        <a14:foregroundMark x1="92188" y1="52051" x2="90234" y2="42969"/>
                        <a14:foregroundMark x1="90234" y1="42969" x2="90039" y2="42871"/>
                        <a14:foregroundMark x1="90820" y1="35059" x2="93555" y2="36914"/>
                        <a14:foregroundMark x1="92969" y1="44043" x2="94922" y2="50781"/>
                        <a14:foregroundMark x1="94922" y1="50781" x2="91992" y2="57910"/>
                        <a14:foregroundMark x1="91992" y1="57910" x2="91211" y2="58594"/>
                        <a14:foregroundMark x1="93555" y1="50488" x2="89453" y2="41211"/>
                        <a14:foregroundMark x1="89453" y1="41211" x2="76563" y2="43750"/>
                        <a14:foregroundMark x1="76563" y1="43750" x2="68750" y2="52246"/>
                        <a14:foregroundMark x1="68750" y1="52246" x2="76660" y2="50391"/>
                        <a14:foregroundMark x1="76660" y1="50391" x2="84570" y2="45996"/>
                        <a14:foregroundMark x1="84570" y1="45996" x2="86230" y2="46875"/>
                        <a14:foregroundMark x1="86035" y1="44629" x2="79199" y2="46289"/>
                        <a14:foregroundMark x1="79199" y1="46289" x2="74414" y2="49023"/>
                        <a14:foregroundMark x1="76074" y1="39453" x2="84473" y2="38086"/>
                        <a14:foregroundMark x1="84473" y1="38086" x2="85059" y2="38086"/>
                        <a14:foregroundMark x1="85449" y1="38086" x2="92383" y2="46289"/>
                        <a14:foregroundMark x1="92383" y1="46289" x2="89648" y2="41113"/>
                        <a14:foregroundMark x1="70898" y1="48438" x2="74219" y2="41699"/>
                        <a14:foregroundMark x1="61133" y1="50879" x2="64746" y2="41309"/>
                        <a14:foregroundMark x1="64746" y1="41309" x2="73340" y2="31152"/>
                        <a14:foregroundMark x1="73340" y1="31152" x2="81543" y2="28809"/>
                        <a14:foregroundMark x1="81543" y1="28809" x2="84863" y2="29492"/>
                        <a14:foregroundMark x1="77051" y1="9570" x2="67969" y2="7813"/>
                        <a14:foregroundMark x1="67969" y1="7813" x2="61133" y2="3613"/>
                        <a14:foregroundMark x1="61133" y1="3613" x2="45996" y2="9766"/>
                        <a14:foregroundMark x1="45996" y1="9766" x2="54688" y2="15137"/>
                        <a14:foregroundMark x1="54688" y1="15137" x2="58301" y2="15137"/>
                        <a14:foregroundMark x1="40332" y1="7422" x2="61328" y2="3711"/>
                        <a14:foregroundMark x1="61328" y1="3711" x2="69434" y2="6543"/>
                        <a14:foregroundMark x1="39355" y1="27539" x2="39355" y2="14551"/>
                        <a14:foregroundMark x1="52539" y1="32715" x2="33008" y2="41016"/>
                        <a14:foregroundMark x1="33008" y1="41016" x2="46094" y2="34863"/>
                        <a14:foregroundMark x1="40527" y1="29102" x2="23047" y2="34961"/>
                        <a14:foregroundMark x1="23047" y1="34961" x2="28516" y2="27637"/>
                        <a14:foregroundMark x1="28516" y1="27637" x2="29004" y2="25098"/>
                        <a14:foregroundMark x1="32129" y1="37891" x2="36328" y2="36914"/>
                        <a14:foregroundMark x1="28809" y1="10938" x2="29492" y2="20996"/>
                        <a14:foregroundMark x1="29492" y1="20996" x2="29785" y2="21777"/>
                        <a14:foregroundMark x1="47559" y1="63574" x2="52637" y2="58984"/>
                        <a14:foregroundMark x1="52637" y1="58984" x2="54102" y2="59180"/>
                        <a14:foregroundMark x1="46289" y1="61621" x2="52148" y2="57617"/>
                        <a14:foregroundMark x1="52148" y1="57617" x2="56543" y2="58008"/>
                        <a14:foregroundMark x1="39941" y1="63379" x2="50293" y2="53711"/>
                        <a14:foregroundMark x1="50293" y1="53711" x2="57520" y2="52246"/>
                        <a14:foregroundMark x1="57520" y1="52246" x2="61328" y2="58789"/>
                        <a14:foregroundMark x1="51563" y1="50098" x2="44727" y2="48047"/>
                        <a14:foregroundMark x1="44727" y1="48047" x2="44336" y2="48047"/>
                        <a14:backgroundMark x1="68457" y1="88770" x2="95801" y2="63965"/>
                        <a14:backgroundMark x1="3613" y1="48828" x2="0" y2="50195"/>
                        <a14:backgroundMark x1="3906" y1="48438" x2="4980" y2="46484"/>
                        <a14:backgroundMark x1="4785" y1="47363" x2="3711" y2="48926"/>
                        <a14:backgroundMark x1="4492" y1="48242" x2="4980" y2="45996"/>
                        <a14:backgroundMark x1="96289" y1="49805" x2="99512" y2="5078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5" y="2235216"/>
            <a:ext cx="6381487" cy="6381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C0CE-B7B1-91F6-EEB8-650A614DF3F3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CFF28E4-F504-6FAE-5396-F361D4E2382A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1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308530" y="1007785"/>
            <a:ext cx="5757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Ambulance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271494-D36A-1666-18BD-40E911F01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68164" x2="40332" y2="79883"/>
                        <a14:backgroundMark x1="40332" y1="79883" x2="52930" y2="82031"/>
                        <a14:backgroundMark x1="52930" y1="82031" x2="61230" y2="76758"/>
                        <a14:backgroundMark x1="61230" y1="76758" x2="63477" y2="68652"/>
                        <a14:backgroundMark x1="63477" y1="68652" x2="72461" y2="69824"/>
                        <a14:backgroundMark x1="72461" y1="69824" x2="80469" y2="66992"/>
                        <a14:backgroundMark x1="80469" y1="66992" x2="85645" y2="61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96" y="1607949"/>
            <a:ext cx="4556502" cy="4556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EFC88C-F6E4-B2E9-64BE-8A7ECCF56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68164" x2="40332" y2="79883"/>
                        <a14:backgroundMark x1="40332" y1="79883" x2="52930" y2="82031"/>
                        <a14:backgroundMark x1="52930" y1="82031" x2="61230" y2="76758"/>
                        <a14:backgroundMark x1="61230" y1="76758" x2="63477" y2="68652"/>
                        <a14:backgroundMark x1="63477" y1="68652" x2="72461" y2="69824"/>
                        <a14:backgroundMark x1="72461" y1="69824" x2="80469" y2="66992"/>
                        <a14:backgroundMark x1="80469" y1="66992" x2="85645" y2="6123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310" y="1786743"/>
            <a:ext cx="6910993" cy="69109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34B8EA-C16D-2C21-75CD-8354EAAD502C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31E688F3-406C-D037-C891-ACB12A5AC4B9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2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37250" y="408129"/>
            <a:ext cx="43235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Navire</a:t>
            </a: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A52F4-F7EF-1181-8B91-967C4184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367" y1="65332" x2="14551" y2="65625"/>
                        <a14:backgroundMark x1="14551" y1="65625" x2="25488" y2="80273"/>
                        <a14:backgroundMark x1="25488" y1="80273" x2="83105" y2="77441"/>
                        <a14:backgroundMark x1="83105" y1="77441" x2="84961" y2="66309"/>
                        <a14:backgroundMark x1="84961" y1="66309" x2="75195" y2="65332"/>
                        <a14:backgroundMark x1="83398" y1="78711" x2="76367" y2="81348"/>
                        <a14:backgroundMark x1="76367" y1="81348" x2="34570" y2="82227"/>
                        <a14:backgroundMark x1="34570" y1="82227" x2="81348" y2="79883"/>
                        <a14:backgroundMark x1="81348" y1="79883" x2="81836" y2="79883"/>
                        <a14:backgroundMark x1="65039" y1="83496" x2="79297" y2="81543"/>
                        <a14:backgroundMark x1="79297" y1="81543" x2="85547" y2="71973"/>
                        <a14:backgroundMark x1="85547" y1="71973" x2="84570" y2="65137"/>
                        <a14:backgroundMark x1="83594" y1="65137" x2="74805" y2="65332"/>
                        <a14:backgroundMark x1="76367" y1="67480" x2="33105" y2="76074"/>
                        <a14:backgroundMark x1="27051" y1="65918" x2="25000" y2="64551"/>
                        <a14:backgroundMark x1="72852" y1="66504" x2="75586" y2="64453"/>
                        <a14:backgroundMark x1="75586" y1="64453" x2="72949" y2="66797"/>
                        <a14:backgroundMark x1="73242" y1="65918" x2="75195" y2="64648"/>
                        <a14:backgroundMark x1="74414" y1="64648" x2="71777" y2="66992"/>
                        <a14:backgroundMark x1="27539" y1="65820" x2="25391" y2="64844"/>
                        <a14:backgroundMark x1="47656" y1="34766" x2="47656" y2="34766"/>
                        <a14:backgroundMark x1="61816" y1="20898" x2="61816" y2="20898"/>
                        <a14:backgroundMark x1="60059" y1="20508" x2="60059" y2="20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50" y="1836498"/>
            <a:ext cx="4596749" cy="4596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1A5CAE-DB51-25B9-B262-D3BDE534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367" y1="65332" x2="14551" y2="65625"/>
                        <a14:backgroundMark x1="14551" y1="65625" x2="25488" y2="80273"/>
                        <a14:backgroundMark x1="25488" y1="80273" x2="83105" y2="77441"/>
                        <a14:backgroundMark x1="83105" y1="77441" x2="84961" y2="66309"/>
                        <a14:backgroundMark x1="84961" y1="66309" x2="75195" y2="65332"/>
                        <a14:backgroundMark x1="83398" y1="78711" x2="76367" y2="81348"/>
                        <a14:backgroundMark x1="76367" y1="81348" x2="34570" y2="82227"/>
                        <a14:backgroundMark x1="34570" y1="82227" x2="81348" y2="79883"/>
                        <a14:backgroundMark x1="81348" y1="79883" x2="81836" y2="79883"/>
                        <a14:backgroundMark x1="65039" y1="83496" x2="79297" y2="81543"/>
                        <a14:backgroundMark x1="79297" y1="81543" x2="85547" y2="71973"/>
                        <a14:backgroundMark x1="85547" y1="71973" x2="84570" y2="65137"/>
                        <a14:backgroundMark x1="83594" y1="65137" x2="74805" y2="65332"/>
                        <a14:backgroundMark x1="76367" y1="67480" x2="33105" y2="76074"/>
                        <a14:backgroundMark x1="27051" y1="65918" x2="25000" y2="64551"/>
                        <a14:backgroundMark x1="72852" y1="66504" x2="75586" y2="64453"/>
                        <a14:backgroundMark x1="75586" y1="64453" x2="72949" y2="66797"/>
                        <a14:backgroundMark x1="73242" y1="65918" x2="75195" y2="64648"/>
                        <a14:backgroundMark x1="74414" y1="64648" x2="71777" y2="66992"/>
                        <a14:backgroundMark x1="27539" y1="65820" x2="25391" y2="64844"/>
                        <a14:backgroundMark x1="47656" y1="34766" x2="47656" y2="34766"/>
                        <a14:backgroundMark x1="61816" y1="20898" x2="61816" y2="20898"/>
                        <a14:backgroundMark x1="60059" y1="20508" x2="60059" y2="205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257" y="1478516"/>
            <a:ext cx="8310384" cy="8310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8552E2-222C-7652-6B69-3216AA663EF0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786E97D-1308-5A8C-A2D4-3DD47C7C0624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6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53099" y="795135"/>
            <a:ext cx="42053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Bateau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1B10A-ABCB-6812-FC97-895E46885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50977" y1="9473" x2="50977" y2="9473"/>
                        <a14:backgroundMark x1="18164" y1="74512" x2="27930" y2="79688"/>
                        <a14:backgroundMark x1="27930" y1="79688" x2="43359" y2="82715"/>
                        <a14:backgroundMark x1="43359" y1="82715" x2="50781" y2="82031"/>
                        <a14:backgroundMark x1="50781" y1="82031" x2="52637" y2="81055"/>
                        <a14:backgroundMark x1="54004" y1="28809" x2="54883" y2="22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98" y="2049088"/>
            <a:ext cx="4453787" cy="4453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E1CFE-89DC-E378-EB16-9B58EF638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50977" y1="9473" x2="50977" y2="9473"/>
                        <a14:backgroundMark x1="18164" y1="74512" x2="27930" y2="79688"/>
                        <a14:backgroundMark x1="27930" y1="79688" x2="43359" y2="82715"/>
                        <a14:backgroundMark x1="43359" y1="82715" x2="50781" y2="82031"/>
                        <a14:backgroundMark x1="50781" y1="82031" x2="52637" y2="81055"/>
                        <a14:backgroundMark x1="54004" y1="28809" x2="54883" y2="220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264" y="1112145"/>
            <a:ext cx="8183618" cy="8183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7DE456-732E-D460-233E-C5BC30F7E221}"/>
              </a:ext>
            </a:extLst>
          </p:cNvPr>
          <p:cNvSpPr txBox="1"/>
          <p:nvPr/>
        </p:nvSpPr>
        <p:spPr>
          <a:xfrm>
            <a:off x="918227" y="82708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89B92C-4F05-5AC7-0439-F78CA2E49BED}"/>
              </a:ext>
            </a:extLst>
          </p:cNvPr>
          <p:cNvSpPr txBox="1"/>
          <p:nvPr/>
        </p:nvSpPr>
        <p:spPr>
          <a:xfrm>
            <a:off x="260297" y="223350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444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1969</TotalTime>
  <Words>81</Words>
  <Application>Microsoft Office PowerPoint</Application>
  <PresentationFormat>Custom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276</cp:revision>
  <dcterms:created xsi:type="dcterms:W3CDTF">2025-02-12T09:43:58Z</dcterms:created>
  <dcterms:modified xsi:type="dcterms:W3CDTF">2025-05-09T13:34:15Z</dcterms:modified>
</cp:coreProperties>
</file>